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93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D262E-168C-4479-AAFE-6589A2D2BA9F}" type="datetimeFigureOut">
              <a:rPr lang="fr-FR" smtClean="0"/>
              <a:pPr/>
              <a:t>1/11/13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4F2E5-F43F-4714-8DCD-0EB531C1051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8165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4F2E5-F43F-4714-8DCD-0EB531C1051D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C89D-EFCF-4BF4-8133-EF4BF3348267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43F5-3929-47A1-97FD-DB2719576962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89824-C3AA-4DCA-B430-26D2E2721FDB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4B2E-4740-4225-8B14-EED8A60EBE46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008D1-FD7E-4B8B-9540-FC3AE48728A4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BD1-232B-43E7-BE70-E513FAAE1B74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7268-6890-4EC2-BB6D-53A4063E75D4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F3DA8-F8F5-408E-BE30-6759C4DAA2AC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ABDA-8A03-4DEB-820E-0D0433FFB45F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9CCAF-E20C-44ED-ABFA-6907E2FCB482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20644-AAB8-47F4-85EC-C954367CF278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33B40-361B-438F-AACF-CCEC54A1E68F}" type="datetime1">
              <a:rPr lang="fr-FR" smtClean="0"/>
              <a:pPr/>
              <a:t>1/11/13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Crée par CACPO le XX/XX/2013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65DE3-B933-49B1-87B3-37F61215514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COURS THEORIQUES PLONGEE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26976"/>
          </a:xfrm>
        </p:spPr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NIVEAU 2</a:t>
            </a:r>
          </a:p>
          <a:p>
            <a:r>
              <a:rPr lang="fr-FR" sz="1800" i="1" dirty="0" smtClean="0">
                <a:solidFill>
                  <a:schemeClr val="tx1"/>
                </a:solidFill>
              </a:rPr>
              <a:t>(SOMMAIRE)</a:t>
            </a:r>
            <a:endParaRPr lang="fr-FR" sz="1800" i="1" dirty="0">
              <a:solidFill>
                <a:schemeClr val="tx1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38695" y="260649"/>
            <a:ext cx="8770215" cy="27363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u="dbl" dirty="0" smtClean="0">
                <a:solidFill>
                  <a:schemeClr val="tx1"/>
                </a:solidFill>
              </a:rPr>
              <a:t>1</a:t>
            </a:r>
            <a:r>
              <a:rPr lang="fr-FR" sz="2800" u="dbl" baseline="30000" dirty="0" smtClean="0">
                <a:solidFill>
                  <a:schemeClr val="tx1"/>
                </a:solidFill>
              </a:rPr>
              <a:t>ère</a:t>
            </a:r>
            <a:r>
              <a:rPr lang="fr-FR" sz="2800" u="dbl" dirty="0" smtClean="0">
                <a:solidFill>
                  <a:schemeClr val="tx1"/>
                </a:solidFill>
              </a:rPr>
              <a:t> PARTIE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</a:t>
            </a:r>
            <a:r>
              <a:rPr lang="fr-FR" sz="2000" dirty="0" smtClean="0">
                <a:solidFill>
                  <a:schemeClr val="tx1"/>
                </a:solidFill>
              </a:rPr>
              <a:t>: Contenu de l’examen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2</a:t>
            </a:r>
            <a:r>
              <a:rPr lang="fr-FR" sz="2000" dirty="0" smtClean="0">
                <a:solidFill>
                  <a:schemeClr val="tx1"/>
                </a:solidFill>
              </a:rPr>
              <a:t>: Les pressions.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3</a:t>
            </a:r>
            <a:r>
              <a:rPr lang="fr-FR" sz="2000" dirty="0" smtClean="0">
                <a:solidFill>
                  <a:schemeClr val="tx1"/>
                </a:solidFill>
              </a:rPr>
              <a:t>: Loi de Mariotte.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4</a:t>
            </a:r>
            <a:r>
              <a:rPr lang="fr-FR" sz="2000" dirty="0" smtClean="0">
                <a:solidFill>
                  <a:schemeClr val="tx1"/>
                </a:solidFill>
              </a:rPr>
              <a:t>: Le principe d’Archimède.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5</a:t>
            </a:r>
            <a:r>
              <a:rPr lang="fr-FR" sz="2000" dirty="0" smtClean="0">
                <a:solidFill>
                  <a:schemeClr val="tx1"/>
                </a:solidFill>
              </a:rPr>
              <a:t>: Loi de Dalton.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6</a:t>
            </a:r>
            <a:r>
              <a:rPr lang="fr-FR" sz="2000" dirty="0" smtClean="0">
                <a:solidFill>
                  <a:schemeClr val="tx1"/>
                </a:solidFill>
              </a:rPr>
              <a:t>: Loi de Henry.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  <p:sp>
        <p:nvSpPr>
          <p:cNvPr id="10" name="Sous-titre 2"/>
          <p:cNvSpPr txBox="1">
            <a:spLocks/>
          </p:cNvSpPr>
          <p:nvPr/>
        </p:nvSpPr>
        <p:spPr>
          <a:xfrm>
            <a:off x="238694" y="3356992"/>
            <a:ext cx="8770215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u="dbl" dirty="0" smtClean="0">
                <a:solidFill>
                  <a:schemeClr val="tx1"/>
                </a:solidFill>
              </a:rPr>
              <a:t>2</a:t>
            </a:r>
            <a:r>
              <a:rPr lang="fr-FR" sz="2800" u="dbl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u="dbl" dirty="0" smtClean="0">
                <a:solidFill>
                  <a:schemeClr val="tx1"/>
                </a:solidFill>
              </a:rPr>
              <a:t> PARTIE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7</a:t>
            </a:r>
            <a:r>
              <a:rPr lang="fr-FR" sz="2000" dirty="0" smtClean="0">
                <a:solidFill>
                  <a:schemeClr val="tx1"/>
                </a:solidFill>
              </a:rPr>
              <a:t>: La vision dans l’eau.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8</a:t>
            </a:r>
            <a:r>
              <a:rPr lang="fr-FR" sz="2000" dirty="0" smtClean="0">
                <a:solidFill>
                  <a:schemeClr val="tx1"/>
                </a:solidFill>
              </a:rPr>
              <a:t>: L’acoustique dans l’eau.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9</a:t>
            </a:r>
            <a:r>
              <a:rPr lang="fr-FR" sz="2000" dirty="0" smtClean="0">
                <a:solidFill>
                  <a:schemeClr val="tx1"/>
                </a:solidFill>
              </a:rPr>
              <a:t>: Physiologie élémentaire.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10</a:t>
            </a:r>
            <a:r>
              <a:rPr lang="fr-FR" sz="2000" dirty="0" smtClean="0">
                <a:solidFill>
                  <a:schemeClr val="tx1"/>
                </a:solidFill>
              </a:rPr>
              <a:t>: Les accidents mécaniques.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11</a:t>
            </a:r>
            <a:r>
              <a:rPr lang="fr-FR" sz="2000" dirty="0" smtClean="0">
                <a:solidFill>
                  <a:schemeClr val="tx1"/>
                </a:solidFill>
              </a:rPr>
              <a:t>: Les accidents biochimiques.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12</a:t>
            </a:r>
            <a:r>
              <a:rPr lang="fr-FR" sz="2000" dirty="0" smtClean="0">
                <a:solidFill>
                  <a:schemeClr val="tx1"/>
                </a:solidFill>
              </a:rPr>
              <a:t>: L’accident biophysique.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6000760" y="6286520"/>
            <a:ext cx="2895600" cy="365125"/>
          </a:xfrm>
        </p:spPr>
        <p:txBody>
          <a:bodyPr/>
          <a:lstStyle/>
          <a:p>
            <a:pPr algn="r"/>
            <a:r>
              <a:rPr lang="fr-FR" dirty="0" smtClean="0"/>
              <a:t>Crée par le CAPCO le XX/XX/2013</a:t>
            </a:r>
            <a:endParaRPr lang="fr-FR" dirty="0"/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>
            <a:off x="249546" y="332657"/>
            <a:ext cx="8770215" cy="2160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u="dbl" dirty="0" smtClean="0">
                <a:solidFill>
                  <a:schemeClr val="tx1"/>
                </a:solidFill>
              </a:rPr>
              <a:t>3</a:t>
            </a:r>
            <a:r>
              <a:rPr lang="fr-FR" sz="2800" u="dbl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u="dbl" dirty="0" smtClean="0">
                <a:solidFill>
                  <a:schemeClr val="tx1"/>
                </a:solidFill>
              </a:rPr>
              <a:t> PARTIE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13</a:t>
            </a:r>
            <a:r>
              <a:rPr lang="fr-FR" sz="2000" dirty="0" smtClean="0">
                <a:solidFill>
                  <a:schemeClr val="tx1"/>
                </a:solidFill>
              </a:rPr>
              <a:t>: Le froid.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14</a:t>
            </a:r>
            <a:r>
              <a:rPr lang="fr-FR" sz="2000" dirty="0" smtClean="0">
                <a:solidFill>
                  <a:schemeClr val="tx1"/>
                </a:solidFill>
              </a:rPr>
              <a:t>: La noyade.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15</a:t>
            </a:r>
            <a:r>
              <a:rPr lang="fr-FR" sz="2000" dirty="0" smtClean="0">
                <a:solidFill>
                  <a:schemeClr val="tx1"/>
                </a:solidFill>
              </a:rPr>
              <a:t>: Les dangers du milieu.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16</a:t>
            </a:r>
            <a:r>
              <a:rPr lang="fr-FR" sz="2000" dirty="0" smtClean="0">
                <a:solidFill>
                  <a:schemeClr val="tx1"/>
                </a:solidFill>
              </a:rPr>
              <a:t>: Les accidents de plongée libre.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211076" y="2708920"/>
            <a:ext cx="8770215" cy="10081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u="dbl" dirty="0">
                <a:solidFill>
                  <a:schemeClr val="tx1"/>
                </a:solidFill>
              </a:rPr>
              <a:t>4</a:t>
            </a:r>
            <a:r>
              <a:rPr lang="fr-FR" sz="2800" u="dbl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u="dbl" dirty="0" smtClean="0">
                <a:solidFill>
                  <a:schemeClr val="tx1"/>
                </a:solidFill>
              </a:rPr>
              <a:t> PARTIE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17</a:t>
            </a:r>
            <a:r>
              <a:rPr lang="fr-FR" sz="2000" dirty="0" smtClean="0">
                <a:solidFill>
                  <a:schemeClr val="tx1"/>
                </a:solidFill>
              </a:rPr>
              <a:t>: Utilisation des tables M.N. 90.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251519" y="4077072"/>
            <a:ext cx="8770215" cy="1368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u="dbl" dirty="0" smtClean="0">
                <a:solidFill>
                  <a:schemeClr val="tx1"/>
                </a:solidFill>
              </a:rPr>
              <a:t>5</a:t>
            </a:r>
            <a:r>
              <a:rPr lang="fr-FR" sz="2800" u="dbl" baseline="30000" dirty="0" smtClean="0">
                <a:solidFill>
                  <a:schemeClr val="tx1"/>
                </a:solidFill>
              </a:rPr>
              <a:t>ème</a:t>
            </a:r>
            <a:r>
              <a:rPr lang="fr-FR" sz="2800" u="dbl" dirty="0" smtClean="0">
                <a:solidFill>
                  <a:schemeClr val="tx1"/>
                </a:solidFill>
              </a:rPr>
              <a:t> PARTIE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18</a:t>
            </a:r>
            <a:r>
              <a:rPr lang="fr-FR" sz="2000" dirty="0" smtClean="0">
                <a:solidFill>
                  <a:schemeClr val="tx1"/>
                </a:solidFill>
              </a:rPr>
              <a:t>: Le matériel.</a:t>
            </a:r>
          </a:p>
          <a:p>
            <a:pPr algn="l"/>
            <a:r>
              <a:rPr lang="fr-FR" sz="2000" u="sng" dirty="0" smtClean="0">
                <a:solidFill>
                  <a:schemeClr val="tx1"/>
                </a:solidFill>
              </a:rPr>
              <a:t>Chapitre 19</a:t>
            </a:r>
            <a:r>
              <a:rPr lang="fr-FR" sz="2000" dirty="0" smtClean="0">
                <a:solidFill>
                  <a:schemeClr val="tx1"/>
                </a:solidFill>
              </a:rPr>
              <a:t>: Réglementation et organisation des plongées.</a:t>
            </a:r>
          </a:p>
          <a:p>
            <a:pPr algn="l"/>
            <a:endParaRPr lang="fr-FR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657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2652</TotalTime>
  <Words>186</Words>
  <Application>Microsoft Macintosh PowerPoint</Application>
  <PresentationFormat>Présentation à l'écran (4:3)</PresentationFormat>
  <Paragraphs>33</Paragraphs>
  <Slides>3</Slides>
  <Notes>3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COURS THEORIQUES PLONGEE</vt:lpstr>
      <vt:lpstr>Diapositive 2</vt:lpstr>
      <vt:lpstr>Diapositive 3</vt:lpstr>
    </vt:vector>
  </TitlesOfParts>
  <Company>SDIS62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THEORIQUES PLONGEE</dc:title>
  <dc:creator>randru</dc:creator>
  <cp:lastModifiedBy>yannick pouchenaud</cp:lastModifiedBy>
  <cp:revision>282</cp:revision>
  <dcterms:created xsi:type="dcterms:W3CDTF">2013-11-01T00:24:47Z</dcterms:created>
  <dcterms:modified xsi:type="dcterms:W3CDTF">2013-11-01T00:25:35Z</dcterms:modified>
</cp:coreProperties>
</file>